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1ADF5880-33C2-4E3F-AE43-E291BFDABB5B}" type="datetimeFigureOut">
              <a:rPr lang="en-US" smtClean="0"/>
              <a:t>5/30/2020</a:t>
            </a:fld>
            <a:endParaRPr lang="en-US"/>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5E5C474C-24B9-4FF8-8286-6D465FCC9674}" type="slidenum">
              <a:rPr lang="en-US" smtClean="0"/>
              <a:t>‹#›</a:t>
            </a:fld>
            <a:endParaRPr lang="en-US"/>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2226477673"/>
      </p:ext>
    </p:extLst>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DF5880-33C2-4E3F-AE43-E291BFDABB5B}" type="datetimeFigureOut">
              <a:rPr lang="en-US" smtClean="0"/>
              <a:t>5/30/2020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5C474C-24B9-4FF8-8286-6D465FCC9674}" type="slidenum">
              <a:rPr lang="en-US" smtClean="0"/>
              <a:t>‹#›</a:t>
            </a:fld>
            <a:endParaRPr lang="en-US"/>
          </a:p>
        </p:txBody>
      </p:sp>
    </p:spTree>
    <p:extLst>
      <p:ext uri="{BB962C8B-B14F-4D97-AF65-F5344CB8AC3E}">
        <p14:creationId xmlns:p14="http://schemas.microsoft.com/office/powerpoint/2010/main" val="3979724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1ADF5880-33C2-4E3F-AE43-E291BFDABB5B}" type="datetimeFigureOut">
              <a:rPr lang="en-US" smtClean="0"/>
              <a:t>5/30/2020</a:t>
            </a:fld>
            <a:endParaRPr lang="en-US"/>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5E5C474C-24B9-4FF8-8286-6D465FCC9674}" type="slidenum">
              <a:rPr lang="en-US" smtClean="0"/>
              <a:t>‹#›</a:t>
            </a:fld>
            <a:endParaRPr lang="en-US"/>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251475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DF5880-33C2-4E3F-AE43-E291BFDABB5B}" type="datetimeFigureOut">
              <a:rPr lang="en-US" smtClean="0"/>
              <a:t>5/30/2020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5C474C-24B9-4FF8-8286-6D465FCC9674}" type="slidenum">
              <a:rPr lang="en-US" smtClean="0"/>
              <a:t>‹#›</a:t>
            </a:fld>
            <a:endParaRPr lang="en-US"/>
          </a:p>
        </p:txBody>
      </p:sp>
    </p:spTree>
    <p:extLst>
      <p:ext uri="{BB962C8B-B14F-4D97-AF65-F5344CB8AC3E}">
        <p14:creationId xmlns:p14="http://schemas.microsoft.com/office/powerpoint/2010/main" val="2814744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ADF5880-33C2-4E3F-AE43-E291BFDABB5B}" type="datetimeFigureOut">
              <a:rPr lang="en-US" smtClean="0"/>
              <a:t>5/30/2020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5C474C-24B9-4FF8-8286-6D465FCC9674}" type="slidenum">
              <a:rPr lang="en-US" smtClean="0"/>
              <a:t>‹#›</a:t>
            </a:fld>
            <a:endParaRPr lang="en-US"/>
          </a:p>
        </p:txBody>
      </p:sp>
    </p:spTree>
    <p:extLst>
      <p:ext uri="{BB962C8B-B14F-4D97-AF65-F5344CB8AC3E}">
        <p14:creationId xmlns:p14="http://schemas.microsoft.com/office/powerpoint/2010/main" val="672850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DF5880-33C2-4E3F-AE43-E291BFDABB5B}" type="datetimeFigureOut">
              <a:rPr lang="en-US" smtClean="0"/>
              <a:t>5/30/2020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5C474C-24B9-4FF8-8286-6D465FCC9674}" type="slidenum">
              <a:rPr lang="en-US" smtClean="0"/>
              <a:t>‹#›</a:t>
            </a:fld>
            <a:endParaRPr lang="en-US"/>
          </a:p>
        </p:txBody>
      </p:sp>
    </p:spTree>
    <p:extLst>
      <p:ext uri="{BB962C8B-B14F-4D97-AF65-F5344CB8AC3E}">
        <p14:creationId xmlns:p14="http://schemas.microsoft.com/office/powerpoint/2010/main" val="1632085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1ADF5880-33C2-4E3F-AE43-E291BFDABB5B}" type="datetimeFigureOut">
              <a:rPr lang="en-US" smtClean="0"/>
              <a:t>5/30/2020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5C474C-24B9-4FF8-8286-6D465FCC9674}" type="slidenum">
              <a:rPr lang="en-US" smtClean="0"/>
              <a:t>‹#›</a:t>
            </a:fld>
            <a:endParaRPr lang="en-US"/>
          </a:p>
        </p:txBody>
      </p:sp>
    </p:spTree>
    <p:extLst>
      <p:ext uri="{BB962C8B-B14F-4D97-AF65-F5344CB8AC3E}">
        <p14:creationId xmlns:p14="http://schemas.microsoft.com/office/powerpoint/2010/main" val="1215376340"/>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smtClean="0"/>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1ADF5880-33C2-4E3F-AE43-E291BFDABB5B}" type="datetimeFigureOut">
              <a:rPr lang="en-US" smtClean="0"/>
              <a:t>5/30/2020</a:t>
            </a:fld>
            <a:endParaRPr lang="en-US"/>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5E5C474C-24B9-4FF8-8286-6D465FCC9674}" type="slidenum">
              <a:rPr lang="en-US" smtClean="0"/>
              <a:t>‹#›</a:t>
            </a:fld>
            <a:endParaRPr lang="en-US"/>
          </a:p>
        </p:txBody>
      </p:sp>
    </p:spTree>
    <p:extLst>
      <p:ext uri="{BB962C8B-B14F-4D97-AF65-F5344CB8AC3E}">
        <p14:creationId xmlns:p14="http://schemas.microsoft.com/office/powerpoint/2010/main" val="3105345748"/>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1ADF5880-33C2-4E3F-AE43-E291BFDABB5B}" type="datetimeFigureOut">
              <a:rPr lang="en-US" smtClean="0"/>
              <a:t>5/30/2020</a:t>
            </a:fld>
            <a:endParaRPr lang="en-US"/>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5E5C474C-24B9-4FF8-8286-6D465FCC9674}" type="slidenum">
              <a:rPr lang="en-US" smtClean="0"/>
              <a:t>‹#›</a:t>
            </a:fld>
            <a:endParaRPr lang="en-US"/>
          </a:p>
        </p:txBody>
      </p:sp>
    </p:spTree>
    <p:extLst>
      <p:ext uri="{BB962C8B-B14F-4D97-AF65-F5344CB8AC3E}">
        <p14:creationId xmlns:p14="http://schemas.microsoft.com/office/powerpoint/2010/main" val="1872723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DF5880-33C2-4E3F-AE43-E291BFDABB5B}" type="datetimeFigureOut">
              <a:rPr lang="en-US" smtClean="0"/>
              <a:t>5/30/2020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5C474C-24B9-4FF8-8286-6D465FCC9674}" type="slidenum">
              <a:rPr lang="en-US" smtClean="0"/>
              <a:t>‹#›</a:t>
            </a:fld>
            <a:endParaRPr lang="en-US"/>
          </a:p>
        </p:txBody>
      </p:sp>
    </p:spTree>
    <p:extLst>
      <p:ext uri="{BB962C8B-B14F-4D97-AF65-F5344CB8AC3E}">
        <p14:creationId xmlns:p14="http://schemas.microsoft.com/office/powerpoint/2010/main" val="1131415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1ADF5880-33C2-4E3F-AE43-E291BFDABB5B}" type="datetimeFigureOut">
              <a:rPr lang="en-US" smtClean="0"/>
              <a:t>5/30/2020</a:t>
            </a:fld>
            <a:endParaRPr lang="en-US"/>
          </a:p>
        </p:txBody>
      </p:sp>
      <p:sp>
        <p:nvSpPr>
          <p:cNvPr id="5" name="Footer Placeholder 4"/>
          <p:cNvSpPr>
            <a:spLocks noGrp="1"/>
          </p:cNvSpPr>
          <p:nvPr>
            <p:ph type="ftr" sz="quarter" idx="11"/>
          </p:nvPr>
        </p:nvSpPr>
        <p:spPr>
          <a:xfrm>
            <a:off x="2933699" y="6296615"/>
            <a:ext cx="5959577" cy="365125"/>
          </a:xfrm>
        </p:spPr>
        <p:txBody>
          <a:bodyPr/>
          <a:lstStyle/>
          <a:p>
            <a:endParaRPr lang="en-US"/>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5E5C474C-24B9-4FF8-8286-6D465FCC9674}" type="slidenum">
              <a:rPr lang="en-US" smtClean="0"/>
              <a:t>‹#›</a:t>
            </a:fld>
            <a:endParaRPr lang="en-US"/>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3462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1ADF5880-33C2-4E3F-AE43-E291BFDABB5B}" type="datetimeFigureOut">
              <a:rPr lang="en-US" smtClean="0"/>
              <a:t>5/30/2020</a:t>
            </a:fld>
            <a:endParaRPr lang="en-US"/>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5E5C474C-24B9-4FF8-8286-6D465FCC9674}" type="slidenum">
              <a:rPr lang="en-US" smtClean="0"/>
              <a:t>‹#›</a:t>
            </a:fld>
            <a:endParaRPr lang="en-US"/>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359819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Utilization of Maternal and </a:t>
            </a:r>
            <a:r>
              <a:rPr lang="en-US" smtClean="0"/>
              <a:t>child health </a:t>
            </a:r>
            <a:r>
              <a:rPr lang="en-US" dirty="0" smtClean="0"/>
              <a:t>services.</a:t>
            </a:r>
            <a:r>
              <a:rPr lang="en-US" dirty="0"/>
              <a:t/>
            </a:r>
            <a:br>
              <a:rPr lang="en-US" dirty="0"/>
            </a:b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02172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a:t>
            </a:r>
            <a:endParaRPr lang="en-US" dirty="0"/>
          </a:p>
        </p:txBody>
      </p:sp>
      <p:sp>
        <p:nvSpPr>
          <p:cNvPr id="3" name="Content Placeholder 2"/>
          <p:cNvSpPr>
            <a:spLocks noGrp="1"/>
          </p:cNvSpPr>
          <p:nvPr>
            <p:ph idx="1"/>
          </p:nvPr>
        </p:nvSpPr>
        <p:spPr/>
        <p:txBody>
          <a:bodyPr/>
          <a:lstStyle/>
          <a:p>
            <a:r>
              <a:rPr lang="en-US" dirty="0"/>
              <a:t>To be able to identify the rate at which maternal child health services are </a:t>
            </a:r>
            <a:r>
              <a:rPr lang="en-US" dirty="0" smtClean="0"/>
              <a:t>accessed </a:t>
            </a:r>
            <a:r>
              <a:rPr lang="en-US" dirty="0"/>
              <a:t>and offered in regard to the children nutrition status because these services play a major role in reducing maternal and child mortality and mobility </a:t>
            </a:r>
            <a:r>
              <a:rPr lang="en-US" dirty="0" smtClean="0"/>
              <a:t>rate</a:t>
            </a:r>
          </a:p>
          <a:p>
            <a:r>
              <a:rPr lang="en-US" dirty="0"/>
              <a:t>This will enable mothers who have children below two years to get a clear understanding of the beneficial values of using the Maternal and Child Health services</a:t>
            </a:r>
          </a:p>
        </p:txBody>
      </p:sp>
    </p:spTree>
    <p:extLst>
      <p:ext uri="{BB962C8B-B14F-4D97-AF65-F5344CB8AC3E}">
        <p14:creationId xmlns:p14="http://schemas.microsoft.com/office/powerpoint/2010/main" val="1008077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a:t>
            </a:r>
            <a:br>
              <a:rPr lang="en-US" dirty="0"/>
            </a:br>
            <a:endParaRPr lang="en-US" dirty="0"/>
          </a:p>
        </p:txBody>
      </p:sp>
      <p:sp>
        <p:nvSpPr>
          <p:cNvPr id="3" name="Content Placeholder 2"/>
          <p:cNvSpPr>
            <a:spLocks noGrp="1"/>
          </p:cNvSpPr>
          <p:nvPr>
            <p:ph idx="1"/>
          </p:nvPr>
        </p:nvSpPr>
        <p:spPr/>
        <p:txBody>
          <a:bodyPr/>
          <a:lstStyle/>
          <a:p>
            <a:r>
              <a:rPr lang="en-US" dirty="0"/>
              <a:t>The main objective is to determine the utilization rate of these maternal services and also the nutrition status of the children below the age of 2 years</a:t>
            </a:r>
            <a:r>
              <a:rPr lang="en-US" dirty="0" smtClean="0"/>
              <a:t>.</a:t>
            </a:r>
          </a:p>
          <a:p>
            <a:r>
              <a:rPr lang="en-US" dirty="0" smtClean="0"/>
              <a:t> </a:t>
            </a:r>
            <a:r>
              <a:rPr lang="en-US" dirty="0"/>
              <a:t>Considering other specific objectives, the study will aim in determining the uptake of the maternal and childcare services for children and also to determine the factors that influencing the use of the maternal and childcare services for </a:t>
            </a:r>
            <a:r>
              <a:rPr lang="en-US" dirty="0" smtClean="0"/>
              <a:t>children in hospitals and clinics.</a:t>
            </a:r>
            <a:endParaRPr lang="en-US" dirty="0"/>
          </a:p>
          <a:p>
            <a:endParaRPr lang="en-US" dirty="0"/>
          </a:p>
        </p:txBody>
      </p:sp>
    </p:spTree>
    <p:extLst>
      <p:ext uri="{BB962C8B-B14F-4D97-AF65-F5344CB8AC3E}">
        <p14:creationId xmlns:p14="http://schemas.microsoft.com/office/powerpoint/2010/main" val="2288430547"/>
      </p:ext>
    </p:extLst>
  </p:cSld>
  <p:clrMapOvr>
    <a:masterClrMapping/>
  </p:clrMapOvr>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docProps/app.xml><?xml version="1.0" encoding="utf-8"?>
<Properties xmlns="http://schemas.openxmlformats.org/officeDocument/2006/extended-properties" xmlns:vt="http://schemas.openxmlformats.org/officeDocument/2006/docPropsVTypes">
  <Template>TM10001104[[fn=Feathered]]</Template>
  <TotalTime>3</TotalTime>
  <Words>150</Words>
  <Application>Microsoft Office PowerPoint</Application>
  <PresentationFormat>Widescreen</PresentationFormat>
  <Paragraphs>7</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Calibri</vt:lpstr>
      <vt:lpstr>Century Schoolbook</vt:lpstr>
      <vt:lpstr>Corbel</vt:lpstr>
      <vt:lpstr>Feathered</vt:lpstr>
      <vt:lpstr>Utilization of Maternal and child health services. </vt:lpstr>
      <vt:lpstr>Aim</vt:lpstr>
      <vt:lpstr>Objective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Utilization of Maternal and childcare services. </dc:title>
  <dc:creator>Ldyia Ochieng</dc:creator>
  <cp:lastModifiedBy>Ldyia Ochieng</cp:lastModifiedBy>
  <cp:revision>2</cp:revision>
  <dcterms:created xsi:type="dcterms:W3CDTF">2020-05-30T08:38:48Z</dcterms:created>
  <dcterms:modified xsi:type="dcterms:W3CDTF">2020-05-30T10:27:05Z</dcterms:modified>
</cp:coreProperties>
</file>